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Raleway" charset="1" panose="00000000000000000000"/>
      <p:regular r:id="rId15"/>
    </p:embeddedFont>
    <p:embeddedFont>
      <p:font typeface="Anton" charset="1" panose="000005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8" Type="http://schemas.openxmlformats.org/officeDocument/2006/relationships/slide" Target="slides/slide3.xml"/><Relationship Id="rId18" Type="http://schemas.openxmlformats.org/officeDocument/2006/relationships/customXml" Target="../customXml/item2.xml"/><Relationship Id="rId3" Type="http://schemas.openxmlformats.org/officeDocument/2006/relationships/viewProps" Target="viewProps.xml"/><Relationship Id="rId12" Type="http://schemas.openxmlformats.org/officeDocument/2006/relationships/slide" Target="slides/slide7.xml"/><Relationship Id="rId7" Type="http://schemas.openxmlformats.org/officeDocument/2006/relationships/slide" Target="slides/slide2.xml"/><Relationship Id="rId17" Type="http://schemas.openxmlformats.org/officeDocument/2006/relationships/customXml" Target="../customXml/item1.xml"/><Relationship Id="rId16" Type="http://schemas.openxmlformats.org/officeDocument/2006/relationships/font" Target="fonts/font16.fntdata"/><Relationship Id="rId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6" Type="http://schemas.openxmlformats.org/officeDocument/2006/relationships/slide" Target="slides/slide1.xml"/><Relationship Id="rId15" Type="http://schemas.openxmlformats.org/officeDocument/2006/relationships/font" Target="fonts/font15.fntdata"/><Relationship Id="rId5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customXml" Target="../customXml/item3.xml"/><Relationship Id="rId14" Type="http://schemas.openxmlformats.org/officeDocument/2006/relationships/slide" Target="slides/slide9.xml"/><Relationship Id="rId4" Type="http://schemas.openxmlformats.org/officeDocument/2006/relationships/theme" Target="theme/theme1.xml"/><Relationship Id="rId9" Type="http://schemas.openxmlformats.org/officeDocument/2006/relationships/slide" Target="slides/slide4.xml"/></Relationships>
</file>

<file path=ppt/media/VAGYGAy7FsE.mp4>
</file>

<file path=ppt/media/VAGYGBQkqbs.mp4>
</file>

<file path=ppt/media/VAGYGBcMzZc.mp4>
</file>

<file path=ppt/media/VAGYGDuYYvU.mp4>
</file>

<file path=ppt/media/VAGYGJmfoWk.mp4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7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Relationship Id="rId9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YGAy7FsE.mp4" Type="http://schemas.openxmlformats.org/officeDocument/2006/relationships/video"/><Relationship Id="rId11" Target="../media/VAGYGAy7FsE.mp4" Type="http://schemas.microsoft.com/office/2007/relationships/media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.png" Type="http://schemas.openxmlformats.org/officeDocument/2006/relationships/image"/><Relationship Id="rId7" Target="../media/image11.png" Type="http://schemas.openxmlformats.org/officeDocument/2006/relationships/image"/><Relationship Id="rId8" Target="../media/image6.png" Type="http://schemas.openxmlformats.org/officeDocument/2006/relationships/image"/><Relationship Id="rId9" Target="../media/image1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YGBcMzZc.mp4" Type="http://schemas.openxmlformats.org/officeDocument/2006/relationships/video"/><Relationship Id="rId11" Target="../media/VAGYGBcMzZc.mp4" Type="http://schemas.microsoft.com/office/2007/relationships/media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.png" Type="http://schemas.openxmlformats.org/officeDocument/2006/relationships/image"/><Relationship Id="rId7" Target="../media/image11.png" Type="http://schemas.openxmlformats.org/officeDocument/2006/relationships/image"/><Relationship Id="rId8" Target="../media/image6.png" Type="http://schemas.openxmlformats.org/officeDocument/2006/relationships/image"/><Relationship Id="rId9" Target="../media/image1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YGDuYYvU.mp4" Type="http://schemas.openxmlformats.org/officeDocument/2006/relationships/video"/><Relationship Id="rId11" Target="../media/VAGYGDuYYvU.mp4" Type="http://schemas.microsoft.com/office/2007/relationships/media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.png" Type="http://schemas.openxmlformats.org/officeDocument/2006/relationships/image"/><Relationship Id="rId7" Target="../media/image11.png" Type="http://schemas.openxmlformats.org/officeDocument/2006/relationships/image"/><Relationship Id="rId8" Target="../media/image6.png" Type="http://schemas.openxmlformats.org/officeDocument/2006/relationships/image"/><Relationship Id="rId9" Target="../media/image1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YGBQkqbs.mp4" Type="http://schemas.openxmlformats.org/officeDocument/2006/relationships/video"/><Relationship Id="rId11" Target="../media/VAGYGBQkqbs.mp4" Type="http://schemas.microsoft.com/office/2007/relationships/media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.png" Type="http://schemas.openxmlformats.org/officeDocument/2006/relationships/image"/><Relationship Id="rId7" Target="../media/image11.png" Type="http://schemas.openxmlformats.org/officeDocument/2006/relationships/image"/><Relationship Id="rId8" Target="../media/image6.png" Type="http://schemas.openxmlformats.org/officeDocument/2006/relationships/image"/><Relationship Id="rId9" Target="../media/image1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VAGYGJmfoWk.mp4" Type="http://schemas.openxmlformats.org/officeDocument/2006/relationships/video"/><Relationship Id="rId4" Target="../media/VAGYGJmfoWk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122591" y="1077887"/>
            <a:ext cx="9782585" cy="8229600"/>
          </a:xfrm>
          <a:custGeom>
            <a:avLst/>
            <a:gdLst/>
            <a:ahLst/>
            <a:cxnLst/>
            <a:rect r="r" b="b" t="t" l="l"/>
            <a:pathLst>
              <a:path h="8229600" w="9782585">
                <a:moveTo>
                  <a:pt x="0" y="0"/>
                </a:moveTo>
                <a:lnTo>
                  <a:pt x="9782586" y="0"/>
                </a:lnTo>
                <a:lnTo>
                  <a:pt x="97825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19492" y="1019175"/>
            <a:ext cx="509155" cy="478605"/>
          </a:xfrm>
          <a:custGeom>
            <a:avLst/>
            <a:gdLst/>
            <a:ahLst/>
            <a:cxnLst/>
            <a:rect r="r" b="b" t="t" l="l"/>
            <a:pathLst>
              <a:path h="478605" w="509155">
                <a:moveTo>
                  <a:pt x="0" y="0"/>
                </a:moveTo>
                <a:lnTo>
                  <a:pt x="509155" y="0"/>
                </a:lnTo>
                <a:lnTo>
                  <a:pt x="509155" y="478605"/>
                </a:lnTo>
                <a:lnTo>
                  <a:pt x="0" y="478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65468" y="1039787"/>
            <a:ext cx="1415054" cy="41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3"/>
              </a:lnSpc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JOÃO </a:t>
            </a:r>
          </a:p>
          <a:p>
            <a:pPr algn="l">
              <a:lnSpc>
                <a:spcPts val="1633"/>
              </a:lnSpc>
              <a:spcBef>
                <a:spcPct val="0"/>
              </a:spcBef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ESPELETA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66773" y="9030085"/>
            <a:ext cx="1323748" cy="41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3"/>
              </a:lnSpc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DATA</a:t>
            </a:r>
          </a:p>
          <a:p>
            <a:pPr algn="l">
              <a:lnSpc>
                <a:spcPts val="1633"/>
              </a:lnSpc>
              <a:spcBef>
                <a:spcPct val="0"/>
              </a:spcBef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02/12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4539393" y="3931976"/>
            <a:ext cx="8948982" cy="2521422"/>
          </a:xfrm>
          <a:custGeom>
            <a:avLst/>
            <a:gdLst/>
            <a:ahLst/>
            <a:cxnLst/>
            <a:rect r="r" b="b" t="t" l="l"/>
            <a:pathLst>
              <a:path h="2521422" w="8948982">
                <a:moveTo>
                  <a:pt x="0" y="0"/>
                </a:moveTo>
                <a:lnTo>
                  <a:pt x="8948982" y="0"/>
                </a:lnTo>
                <a:lnTo>
                  <a:pt x="8948982" y="2521422"/>
                </a:lnTo>
                <a:lnTo>
                  <a:pt x="0" y="252142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92" y="1009650"/>
            <a:ext cx="509155" cy="478605"/>
          </a:xfrm>
          <a:custGeom>
            <a:avLst/>
            <a:gdLst/>
            <a:ahLst/>
            <a:cxnLst/>
            <a:rect r="r" b="b" t="t" l="l"/>
            <a:pathLst>
              <a:path h="478605" w="509155">
                <a:moveTo>
                  <a:pt x="0" y="0"/>
                </a:moveTo>
                <a:lnTo>
                  <a:pt x="509155" y="0"/>
                </a:lnTo>
                <a:lnTo>
                  <a:pt x="509155" y="478605"/>
                </a:lnTo>
                <a:lnTo>
                  <a:pt x="0" y="4786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12582" y="1077887"/>
            <a:ext cx="9782585" cy="8229600"/>
          </a:xfrm>
          <a:custGeom>
            <a:avLst/>
            <a:gdLst/>
            <a:ahLst/>
            <a:cxnLst/>
            <a:rect r="r" b="b" t="t" l="l"/>
            <a:pathLst>
              <a:path h="8229600" w="9782585">
                <a:moveTo>
                  <a:pt x="0" y="0"/>
                </a:moveTo>
                <a:lnTo>
                  <a:pt x="9782586" y="0"/>
                </a:lnTo>
                <a:lnTo>
                  <a:pt x="97825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77892" y="2950019"/>
            <a:ext cx="3868413" cy="3942331"/>
          </a:xfrm>
          <a:custGeom>
            <a:avLst/>
            <a:gdLst/>
            <a:ahLst/>
            <a:cxnLst/>
            <a:rect r="r" b="b" t="t" l="l"/>
            <a:pathLst>
              <a:path h="3942331" w="3868413">
                <a:moveTo>
                  <a:pt x="0" y="0"/>
                </a:moveTo>
                <a:lnTo>
                  <a:pt x="3868413" y="0"/>
                </a:lnTo>
                <a:lnTo>
                  <a:pt x="3868413" y="3942331"/>
                </a:lnTo>
                <a:lnTo>
                  <a:pt x="0" y="394233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31999"/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80986" y="9177472"/>
            <a:ext cx="2386166" cy="672315"/>
          </a:xfrm>
          <a:custGeom>
            <a:avLst/>
            <a:gdLst/>
            <a:ahLst/>
            <a:cxnLst/>
            <a:rect r="r" b="b" t="t" l="l"/>
            <a:pathLst>
              <a:path h="672315" w="2386166">
                <a:moveTo>
                  <a:pt x="0" y="0"/>
                </a:moveTo>
                <a:lnTo>
                  <a:pt x="2386167" y="0"/>
                </a:lnTo>
                <a:lnTo>
                  <a:pt x="2386167" y="672315"/>
                </a:lnTo>
                <a:lnTo>
                  <a:pt x="0" y="6723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465468" y="1039787"/>
            <a:ext cx="1399836" cy="41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3"/>
              </a:lnSpc>
              <a:spcBef>
                <a:spcPct val="0"/>
              </a:spcBef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JOÃO ESPELETA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66773" y="4070900"/>
            <a:ext cx="5267534" cy="1926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720"/>
              </a:lnSpc>
              <a:spcBef>
                <a:spcPct val="0"/>
              </a:spcBef>
            </a:pPr>
            <a:r>
              <a:rPr lang="en-US" sz="11228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SOBRE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15261" y="3475050"/>
            <a:ext cx="8098594" cy="4281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29"/>
              </a:lnSpc>
            </a:pPr>
            <a:r>
              <a:rPr lang="en-US" sz="24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Somos uma empresa focada em levar o aprendizado de tecnologias </a:t>
            </a:r>
            <a:r>
              <a:rPr lang="en-US" sz="24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emergentes para pessoas de todo o mundo. Nosso objetivo é preparar indivíduos e empresas para o futuro digital por meio de cursos práticos, dinâmicos e com conteúdo atualizado.</a:t>
            </a:r>
          </a:p>
          <a:p>
            <a:pPr algn="just">
              <a:lnSpc>
                <a:spcPts val="3429"/>
              </a:lnSpc>
            </a:pPr>
            <a:r>
              <a:rPr lang="en-US" sz="24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Com especialistas renomados, abordamos áreas como Inteligência Artificial, Realidade Virtual, Blockchain e muito mais, garantindo uma experiência única de aprendizado.</a:t>
            </a:r>
          </a:p>
          <a:p>
            <a:pPr algn="just">
              <a:lnSpc>
                <a:spcPts val="342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92" y="1019175"/>
            <a:ext cx="509155" cy="478605"/>
          </a:xfrm>
          <a:custGeom>
            <a:avLst/>
            <a:gdLst/>
            <a:ahLst/>
            <a:cxnLst/>
            <a:rect r="r" b="b" t="t" l="l"/>
            <a:pathLst>
              <a:path h="478605" w="509155">
                <a:moveTo>
                  <a:pt x="0" y="0"/>
                </a:moveTo>
                <a:lnTo>
                  <a:pt x="509155" y="0"/>
                </a:lnTo>
                <a:lnTo>
                  <a:pt x="509155" y="478605"/>
                </a:lnTo>
                <a:lnTo>
                  <a:pt x="0" y="4786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72350" y="1940108"/>
            <a:ext cx="11589850" cy="2119101"/>
          </a:xfrm>
          <a:custGeom>
            <a:avLst/>
            <a:gdLst/>
            <a:ahLst/>
            <a:cxnLst/>
            <a:rect r="r" b="b" t="t" l="l"/>
            <a:pathLst>
              <a:path h="2119101" w="11589850">
                <a:moveTo>
                  <a:pt x="0" y="0"/>
                </a:moveTo>
                <a:lnTo>
                  <a:pt x="11589850" y="0"/>
                </a:lnTo>
                <a:lnTo>
                  <a:pt x="11589850" y="2119100"/>
                </a:lnTo>
                <a:lnTo>
                  <a:pt x="0" y="21191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882937" y="3127487"/>
            <a:ext cx="1471528" cy="1454974"/>
          </a:xfrm>
          <a:custGeom>
            <a:avLst/>
            <a:gdLst/>
            <a:ahLst/>
            <a:cxnLst/>
            <a:rect r="r" b="b" t="t" l="l"/>
            <a:pathLst>
              <a:path h="1454974" w="1471528">
                <a:moveTo>
                  <a:pt x="0" y="0"/>
                </a:moveTo>
                <a:lnTo>
                  <a:pt x="1471528" y="0"/>
                </a:lnTo>
                <a:lnTo>
                  <a:pt x="1471528" y="1454974"/>
                </a:lnTo>
                <a:lnTo>
                  <a:pt x="0" y="145497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9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00907" y="2553111"/>
            <a:ext cx="10132737" cy="969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85"/>
              </a:lnSpc>
            </a:pPr>
            <a:r>
              <a:rPr lang="en-US" sz="6867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MOTIVAÇÃO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4380085" y="1268003"/>
            <a:ext cx="1471528" cy="1454974"/>
          </a:xfrm>
          <a:custGeom>
            <a:avLst/>
            <a:gdLst/>
            <a:ahLst/>
            <a:cxnLst/>
            <a:rect r="r" b="b" t="t" l="l"/>
            <a:pathLst>
              <a:path h="1454974" w="1471528">
                <a:moveTo>
                  <a:pt x="0" y="0"/>
                </a:moveTo>
                <a:lnTo>
                  <a:pt x="1471529" y="0"/>
                </a:lnTo>
                <a:lnTo>
                  <a:pt x="1471529" y="1454973"/>
                </a:lnTo>
                <a:lnTo>
                  <a:pt x="0" y="145497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29000"/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344434" y="5683897"/>
            <a:ext cx="3829732" cy="3829732"/>
          </a:xfrm>
          <a:custGeom>
            <a:avLst/>
            <a:gdLst/>
            <a:ahLst/>
            <a:cxnLst/>
            <a:rect r="r" b="b" t="t" l="l"/>
            <a:pathLst>
              <a:path h="3829732" w="3829732">
                <a:moveTo>
                  <a:pt x="0" y="0"/>
                </a:moveTo>
                <a:lnTo>
                  <a:pt x="3829732" y="0"/>
                </a:lnTo>
                <a:lnTo>
                  <a:pt x="3829732" y="3829732"/>
                </a:lnTo>
                <a:lnTo>
                  <a:pt x="0" y="3829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465468" y="1039787"/>
            <a:ext cx="1384619" cy="41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3"/>
              </a:lnSpc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JOÃO </a:t>
            </a:r>
          </a:p>
          <a:p>
            <a:pPr algn="l">
              <a:lnSpc>
                <a:spcPts val="1633"/>
              </a:lnSpc>
              <a:spcBef>
                <a:spcPct val="0"/>
              </a:spcBef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ESPELETA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82937" y="4776801"/>
            <a:ext cx="12968677" cy="2854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9"/>
              </a:lnSpc>
              <a:spcBef>
                <a:spcPct val="0"/>
              </a:spcBef>
            </a:pPr>
            <a:r>
              <a:rPr lang="en-US" sz="23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Desde o início, o projeto da Escola Manacá foi movido pela minha vontade de criar algo que impactasse positivamente a vida das pessoas. Eu acredito que a educação é a chave para transformar o futuro, e esse projeto nasceu do desejo de oferecer uma experiência de aprendizado inclusiva, moderna e acessível. Quero que a Escola Manacá seja mais do que um espaço de ensino; ela deve ser um ambiente onde sonhos se tornam metas, onde cada aluno se sente acolhido e capaz de alcançar o seu máximo potencial. Para mim, é muito mais do que um projeto: é uma oportunidade de fazer a diferença.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-886166" y="1940108"/>
            <a:ext cx="3829732" cy="3829732"/>
          </a:xfrm>
          <a:custGeom>
            <a:avLst/>
            <a:gdLst/>
            <a:ahLst/>
            <a:cxnLst/>
            <a:rect r="r" b="b" t="t" l="l"/>
            <a:pathLst>
              <a:path h="3829732" w="3829732">
                <a:moveTo>
                  <a:pt x="0" y="0"/>
                </a:moveTo>
                <a:lnTo>
                  <a:pt x="3829732" y="0"/>
                </a:lnTo>
                <a:lnTo>
                  <a:pt x="3829732" y="3829732"/>
                </a:lnTo>
                <a:lnTo>
                  <a:pt x="0" y="38297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80986" y="9177472"/>
            <a:ext cx="2386166" cy="672315"/>
          </a:xfrm>
          <a:custGeom>
            <a:avLst/>
            <a:gdLst/>
            <a:ahLst/>
            <a:cxnLst/>
            <a:rect r="r" b="b" t="t" l="l"/>
            <a:pathLst>
              <a:path h="672315" w="2386166">
                <a:moveTo>
                  <a:pt x="0" y="0"/>
                </a:moveTo>
                <a:lnTo>
                  <a:pt x="2386167" y="0"/>
                </a:lnTo>
                <a:lnTo>
                  <a:pt x="2386167" y="672315"/>
                </a:lnTo>
                <a:lnTo>
                  <a:pt x="0" y="67231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92" y="1019175"/>
            <a:ext cx="509155" cy="478605"/>
          </a:xfrm>
          <a:custGeom>
            <a:avLst/>
            <a:gdLst/>
            <a:ahLst/>
            <a:cxnLst/>
            <a:rect r="r" b="b" t="t" l="l"/>
            <a:pathLst>
              <a:path h="478605" w="509155">
                <a:moveTo>
                  <a:pt x="0" y="0"/>
                </a:moveTo>
                <a:lnTo>
                  <a:pt x="509155" y="0"/>
                </a:lnTo>
                <a:lnTo>
                  <a:pt x="509155" y="478605"/>
                </a:lnTo>
                <a:lnTo>
                  <a:pt x="0" y="4786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9324" y="2105297"/>
            <a:ext cx="7554676" cy="6355371"/>
          </a:xfrm>
          <a:custGeom>
            <a:avLst/>
            <a:gdLst/>
            <a:ahLst/>
            <a:cxnLst/>
            <a:rect r="r" b="b" t="t" l="l"/>
            <a:pathLst>
              <a:path h="6355371" w="7554676">
                <a:moveTo>
                  <a:pt x="0" y="0"/>
                </a:moveTo>
                <a:lnTo>
                  <a:pt x="7554676" y="0"/>
                </a:lnTo>
                <a:lnTo>
                  <a:pt x="7554676" y="6355371"/>
                </a:lnTo>
                <a:lnTo>
                  <a:pt x="0" y="63553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5779270"/>
            <a:ext cx="2471566" cy="2840881"/>
          </a:xfrm>
          <a:custGeom>
            <a:avLst/>
            <a:gdLst/>
            <a:ahLst/>
            <a:cxnLst/>
            <a:rect r="r" b="b" t="t" l="l"/>
            <a:pathLst>
              <a:path h="2840881" w="2471566">
                <a:moveTo>
                  <a:pt x="0" y="0"/>
                </a:moveTo>
                <a:lnTo>
                  <a:pt x="2471566" y="0"/>
                </a:lnTo>
                <a:lnTo>
                  <a:pt x="2471566" y="2840881"/>
                </a:lnTo>
                <a:lnTo>
                  <a:pt x="0" y="28408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13855" y="0"/>
            <a:ext cx="2471566" cy="2840881"/>
          </a:xfrm>
          <a:custGeom>
            <a:avLst/>
            <a:gdLst/>
            <a:ahLst/>
            <a:cxnLst/>
            <a:rect r="r" b="b" t="t" l="l"/>
            <a:pathLst>
              <a:path h="2840881" w="2471566">
                <a:moveTo>
                  <a:pt x="0" y="0"/>
                </a:moveTo>
                <a:lnTo>
                  <a:pt x="2471567" y="0"/>
                </a:lnTo>
                <a:lnTo>
                  <a:pt x="2471567" y="2840881"/>
                </a:lnTo>
                <a:lnTo>
                  <a:pt x="0" y="28408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80986" y="9177472"/>
            <a:ext cx="2386166" cy="672315"/>
          </a:xfrm>
          <a:custGeom>
            <a:avLst/>
            <a:gdLst/>
            <a:ahLst/>
            <a:cxnLst/>
            <a:rect r="r" b="b" t="t" l="l"/>
            <a:pathLst>
              <a:path h="672315" w="2386166">
                <a:moveTo>
                  <a:pt x="0" y="0"/>
                </a:moveTo>
                <a:lnTo>
                  <a:pt x="2386167" y="0"/>
                </a:lnTo>
                <a:lnTo>
                  <a:pt x="2386167" y="672315"/>
                </a:lnTo>
                <a:lnTo>
                  <a:pt x="0" y="6723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>
                  <p14:trim st="5680.0000" end="867.2000"/>
                </p14:media>
              </p:ext>
            </p:extLst>
          </p:nvPr>
        </p:nvPicPr>
        <p:blipFill>
          <a:blip r:embed="rId9"/>
          <a:srcRect l="0" t="8023" r="847" b="0"/>
          <a:stretch>
            <a:fillRect/>
          </a:stretch>
        </p:blipFill>
        <p:spPr>
          <a:xfrm flipH="false" flipV="false" rot="0">
            <a:off x="1858986" y="3381016"/>
            <a:ext cx="7015353" cy="3524969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465468" y="1039787"/>
            <a:ext cx="1399836" cy="41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3"/>
              </a:lnSpc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JOÃO </a:t>
            </a:r>
          </a:p>
          <a:p>
            <a:pPr algn="l">
              <a:lnSpc>
                <a:spcPts val="1633"/>
              </a:lnSpc>
              <a:spcBef>
                <a:spcPct val="0"/>
              </a:spcBef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ESPELETA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47933" y="2378875"/>
            <a:ext cx="6778939" cy="1657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21"/>
              </a:lnSpc>
              <a:spcBef>
                <a:spcPct val="0"/>
              </a:spcBef>
            </a:pPr>
            <a:r>
              <a:rPr lang="en-US" sz="972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HOME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47933" y="4456926"/>
            <a:ext cx="7188645" cy="3680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9"/>
              </a:lnSpc>
              <a:spcBef>
                <a:spcPct val="0"/>
              </a:spcBef>
            </a:pPr>
            <a:r>
              <a:rPr lang="en-US" sz="23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página inicial da Escola Manacá foi criada para refletir a essência do futuro que queremos construir. Com um design moderno e minimalista, ela convida o visitante a explorar um ambiente tecnológico e inovador, onde a educação encontra a criatividade. O efeito typing na apresentação das mensagens é um destaque que simboliza a evolução contínua do aprendizado, transmitindo dinamismo e movimento. 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92" y="1019175"/>
            <a:ext cx="509155" cy="478605"/>
          </a:xfrm>
          <a:custGeom>
            <a:avLst/>
            <a:gdLst/>
            <a:ahLst/>
            <a:cxnLst/>
            <a:rect r="r" b="b" t="t" l="l"/>
            <a:pathLst>
              <a:path h="478605" w="509155">
                <a:moveTo>
                  <a:pt x="0" y="0"/>
                </a:moveTo>
                <a:lnTo>
                  <a:pt x="509155" y="0"/>
                </a:lnTo>
                <a:lnTo>
                  <a:pt x="509155" y="478605"/>
                </a:lnTo>
                <a:lnTo>
                  <a:pt x="0" y="4786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943792" y="1965815"/>
            <a:ext cx="7554676" cy="6355371"/>
          </a:xfrm>
          <a:custGeom>
            <a:avLst/>
            <a:gdLst/>
            <a:ahLst/>
            <a:cxnLst/>
            <a:rect r="r" b="b" t="t" l="l"/>
            <a:pathLst>
              <a:path h="6355371" w="7554676">
                <a:moveTo>
                  <a:pt x="0" y="0"/>
                </a:moveTo>
                <a:lnTo>
                  <a:pt x="7554676" y="0"/>
                </a:lnTo>
                <a:lnTo>
                  <a:pt x="7554676" y="6355370"/>
                </a:lnTo>
                <a:lnTo>
                  <a:pt x="0" y="63553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5779270"/>
            <a:ext cx="2471566" cy="2840881"/>
          </a:xfrm>
          <a:custGeom>
            <a:avLst/>
            <a:gdLst/>
            <a:ahLst/>
            <a:cxnLst/>
            <a:rect r="r" b="b" t="t" l="l"/>
            <a:pathLst>
              <a:path h="2840881" w="2471566">
                <a:moveTo>
                  <a:pt x="0" y="0"/>
                </a:moveTo>
                <a:lnTo>
                  <a:pt x="2471566" y="0"/>
                </a:lnTo>
                <a:lnTo>
                  <a:pt x="2471566" y="2840881"/>
                </a:lnTo>
                <a:lnTo>
                  <a:pt x="0" y="28408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13855" y="0"/>
            <a:ext cx="2471566" cy="2840881"/>
          </a:xfrm>
          <a:custGeom>
            <a:avLst/>
            <a:gdLst/>
            <a:ahLst/>
            <a:cxnLst/>
            <a:rect r="r" b="b" t="t" l="l"/>
            <a:pathLst>
              <a:path h="2840881" w="2471566">
                <a:moveTo>
                  <a:pt x="0" y="0"/>
                </a:moveTo>
                <a:lnTo>
                  <a:pt x="2471567" y="0"/>
                </a:lnTo>
                <a:lnTo>
                  <a:pt x="2471567" y="2840881"/>
                </a:lnTo>
                <a:lnTo>
                  <a:pt x="0" y="28408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80986" y="9177472"/>
            <a:ext cx="2386166" cy="672315"/>
          </a:xfrm>
          <a:custGeom>
            <a:avLst/>
            <a:gdLst/>
            <a:ahLst/>
            <a:cxnLst/>
            <a:rect r="r" b="b" t="t" l="l"/>
            <a:pathLst>
              <a:path h="672315" w="2386166">
                <a:moveTo>
                  <a:pt x="0" y="0"/>
                </a:moveTo>
                <a:lnTo>
                  <a:pt x="2386167" y="0"/>
                </a:lnTo>
                <a:lnTo>
                  <a:pt x="2386167" y="672315"/>
                </a:lnTo>
                <a:lnTo>
                  <a:pt x="0" y="6723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>
                  <p14:trim st="3350.0000" end="1484.2670"/>
                </p14:media>
              </p:ext>
            </p:extLst>
          </p:nvPr>
        </p:nvPicPr>
        <p:blipFill>
          <a:blip r:embed="rId9"/>
          <a:srcRect l="0" t="8506" r="901" b="0"/>
          <a:stretch>
            <a:fillRect/>
          </a:stretch>
        </p:blipFill>
        <p:spPr>
          <a:xfrm flipH="false" flipV="false" rot="0">
            <a:off x="10319505" y="3408202"/>
            <a:ext cx="6939795" cy="3470596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465468" y="1039787"/>
            <a:ext cx="1399836" cy="41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3"/>
              </a:lnSpc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JOÃO </a:t>
            </a:r>
          </a:p>
          <a:p>
            <a:pPr algn="l">
              <a:lnSpc>
                <a:spcPts val="1633"/>
              </a:lnSpc>
              <a:spcBef>
                <a:spcPct val="0"/>
              </a:spcBef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ESPELETA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99999" y="2173732"/>
            <a:ext cx="6778939" cy="1657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21"/>
              </a:lnSpc>
              <a:spcBef>
                <a:spcPct val="0"/>
              </a:spcBef>
            </a:pPr>
            <a:r>
              <a:rPr lang="en-US" sz="972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SOBRE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99999" y="4251784"/>
            <a:ext cx="7188645" cy="3680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9"/>
              </a:lnSpc>
              <a:spcBef>
                <a:spcPct val="0"/>
              </a:spcBef>
            </a:pPr>
            <a:r>
              <a:rPr lang="en-US" sz="23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página Sobre da Escola Manacá foi criada para transmitir nossa essência e propósito de forma clara e inspiradora. Aqui, apresentamos nossos valores, que são a base de tudo o que fazemos: inclusão, inovação e compromisso com o futuro. Nossa missão é transformar vidas por meio de uma educação de qualidade, conectada às necessidades do mundo atual, promovendo o desenvolvimento integral de cada aluno. 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92" y="1019175"/>
            <a:ext cx="509155" cy="478605"/>
          </a:xfrm>
          <a:custGeom>
            <a:avLst/>
            <a:gdLst/>
            <a:ahLst/>
            <a:cxnLst/>
            <a:rect r="r" b="b" t="t" l="l"/>
            <a:pathLst>
              <a:path h="478605" w="509155">
                <a:moveTo>
                  <a:pt x="0" y="0"/>
                </a:moveTo>
                <a:lnTo>
                  <a:pt x="509155" y="0"/>
                </a:lnTo>
                <a:lnTo>
                  <a:pt x="509155" y="478605"/>
                </a:lnTo>
                <a:lnTo>
                  <a:pt x="0" y="4786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9324" y="2105297"/>
            <a:ext cx="7554676" cy="6355371"/>
          </a:xfrm>
          <a:custGeom>
            <a:avLst/>
            <a:gdLst/>
            <a:ahLst/>
            <a:cxnLst/>
            <a:rect r="r" b="b" t="t" l="l"/>
            <a:pathLst>
              <a:path h="6355371" w="7554676">
                <a:moveTo>
                  <a:pt x="0" y="0"/>
                </a:moveTo>
                <a:lnTo>
                  <a:pt x="7554676" y="0"/>
                </a:lnTo>
                <a:lnTo>
                  <a:pt x="7554676" y="6355371"/>
                </a:lnTo>
                <a:lnTo>
                  <a:pt x="0" y="635537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5779270"/>
            <a:ext cx="2471566" cy="2840881"/>
          </a:xfrm>
          <a:custGeom>
            <a:avLst/>
            <a:gdLst/>
            <a:ahLst/>
            <a:cxnLst/>
            <a:rect r="r" b="b" t="t" l="l"/>
            <a:pathLst>
              <a:path h="2840881" w="2471566">
                <a:moveTo>
                  <a:pt x="0" y="0"/>
                </a:moveTo>
                <a:lnTo>
                  <a:pt x="2471566" y="0"/>
                </a:lnTo>
                <a:lnTo>
                  <a:pt x="2471566" y="2840881"/>
                </a:lnTo>
                <a:lnTo>
                  <a:pt x="0" y="28408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13855" y="0"/>
            <a:ext cx="2471566" cy="2840881"/>
          </a:xfrm>
          <a:custGeom>
            <a:avLst/>
            <a:gdLst/>
            <a:ahLst/>
            <a:cxnLst/>
            <a:rect r="r" b="b" t="t" l="l"/>
            <a:pathLst>
              <a:path h="2840881" w="2471566">
                <a:moveTo>
                  <a:pt x="0" y="0"/>
                </a:moveTo>
                <a:lnTo>
                  <a:pt x="2471567" y="0"/>
                </a:lnTo>
                <a:lnTo>
                  <a:pt x="2471567" y="2840881"/>
                </a:lnTo>
                <a:lnTo>
                  <a:pt x="0" y="28408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80986" y="9177472"/>
            <a:ext cx="2386166" cy="672315"/>
          </a:xfrm>
          <a:custGeom>
            <a:avLst/>
            <a:gdLst/>
            <a:ahLst/>
            <a:cxnLst/>
            <a:rect r="r" b="b" t="t" l="l"/>
            <a:pathLst>
              <a:path h="672315" w="2386166">
                <a:moveTo>
                  <a:pt x="0" y="0"/>
                </a:moveTo>
                <a:lnTo>
                  <a:pt x="2386167" y="0"/>
                </a:lnTo>
                <a:lnTo>
                  <a:pt x="2386167" y="672315"/>
                </a:lnTo>
                <a:lnTo>
                  <a:pt x="0" y="6723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>
                  <p14:trim st="2650.0000" end="16.7330"/>
                </p14:media>
              </p:ext>
            </p:extLst>
          </p:nvPr>
        </p:nvPicPr>
        <p:blipFill>
          <a:blip r:embed="rId9"/>
          <a:srcRect l="0" t="8506" r="748" b="0"/>
          <a:stretch>
            <a:fillRect/>
          </a:stretch>
        </p:blipFill>
        <p:spPr>
          <a:xfrm flipH="false" flipV="false" rot="0">
            <a:off x="1874070" y="3561240"/>
            <a:ext cx="7115096" cy="3552772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465468" y="1039787"/>
            <a:ext cx="1399836" cy="41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3"/>
              </a:lnSpc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JOÃO </a:t>
            </a:r>
          </a:p>
          <a:p>
            <a:pPr algn="l">
              <a:lnSpc>
                <a:spcPts val="1633"/>
              </a:lnSpc>
              <a:spcBef>
                <a:spcPct val="0"/>
              </a:spcBef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ESPELETA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47933" y="2407450"/>
            <a:ext cx="6778939" cy="1400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21"/>
              </a:lnSpc>
              <a:spcBef>
                <a:spcPct val="0"/>
              </a:spcBef>
            </a:pPr>
            <a:r>
              <a:rPr lang="en-US" sz="822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SERVIÇOS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847933" y="4456926"/>
            <a:ext cx="7188645" cy="3680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9"/>
              </a:lnSpc>
              <a:spcBef>
                <a:spcPct val="0"/>
              </a:spcBef>
            </a:pPr>
            <a:r>
              <a:rPr lang="en-US" sz="23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página Serviços da Escola Manacá foi pensada para orientar e inspirar cada usuário em sua jornada de aprendizado. Aqui, detalhamos cuidadosamente cada um dos nossos cursos e serviços, apresentando suas características, benefícios e áreas de aplicação. Além disso, desenvolvemos um teste personalizado que ajuda os visitantes a identificar o curso mais adequado para suas necessidades e objetivos.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92" y="1019175"/>
            <a:ext cx="509155" cy="478605"/>
          </a:xfrm>
          <a:custGeom>
            <a:avLst/>
            <a:gdLst/>
            <a:ahLst/>
            <a:cxnLst/>
            <a:rect r="r" b="b" t="t" l="l"/>
            <a:pathLst>
              <a:path h="478605" w="509155">
                <a:moveTo>
                  <a:pt x="0" y="0"/>
                </a:moveTo>
                <a:lnTo>
                  <a:pt x="509155" y="0"/>
                </a:lnTo>
                <a:lnTo>
                  <a:pt x="509155" y="478605"/>
                </a:lnTo>
                <a:lnTo>
                  <a:pt x="0" y="4786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0" y="0"/>
                </a:moveTo>
                <a:lnTo>
                  <a:pt x="445445" y="0"/>
                </a:lnTo>
                <a:lnTo>
                  <a:pt x="445445" y="445444"/>
                </a:lnTo>
                <a:lnTo>
                  <a:pt x="0" y="4454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943792" y="1965815"/>
            <a:ext cx="7554676" cy="6355371"/>
          </a:xfrm>
          <a:custGeom>
            <a:avLst/>
            <a:gdLst/>
            <a:ahLst/>
            <a:cxnLst/>
            <a:rect r="r" b="b" t="t" l="l"/>
            <a:pathLst>
              <a:path h="6355371" w="7554676">
                <a:moveTo>
                  <a:pt x="0" y="0"/>
                </a:moveTo>
                <a:lnTo>
                  <a:pt x="7554676" y="0"/>
                </a:lnTo>
                <a:lnTo>
                  <a:pt x="7554676" y="6355370"/>
                </a:lnTo>
                <a:lnTo>
                  <a:pt x="0" y="63553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5779270"/>
            <a:ext cx="2471566" cy="2840881"/>
          </a:xfrm>
          <a:custGeom>
            <a:avLst/>
            <a:gdLst/>
            <a:ahLst/>
            <a:cxnLst/>
            <a:rect r="r" b="b" t="t" l="l"/>
            <a:pathLst>
              <a:path h="2840881" w="2471566">
                <a:moveTo>
                  <a:pt x="0" y="0"/>
                </a:moveTo>
                <a:lnTo>
                  <a:pt x="2471566" y="0"/>
                </a:lnTo>
                <a:lnTo>
                  <a:pt x="2471566" y="2840881"/>
                </a:lnTo>
                <a:lnTo>
                  <a:pt x="0" y="28408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813855" y="0"/>
            <a:ext cx="2471566" cy="2840881"/>
          </a:xfrm>
          <a:custGeom>
            <a:avLst/>
            <a:gdLst/>
            <a:ahLst/>
            <a:cxnLst/>
            <a:rect r="r" b="b" t="t" l="l"/>
            <a:pathLst>
              <a:path h="2840881" w="2471566">
                <a:moveTo>
                  <a:pt x="0" y="0"/>
                </a:moveTo>
                <a:lnTo>
                  <a:pt x="2471567" y="0"/>
                </a:lnTo>
                <a:lnTo>
                  <a:pt x="2471567" y="2840881"/>
                </a:lnTo>
                <a:lnTo>
                  <a:pt x="0" y="28408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80986" y="9177472"/>
            <a:ext cx="2386166" cy="672315"/>
          </a:xfrm>
          <a:custGeom>
            <a:avLst/>
            <a:gdLst/>
            <a:ahLst/>
            <a:cxnLst/>
            <a:rect r="r" b="b" t="t" l="l"/>
            <a:pathLst>
              <a:path h="672315" w="2386166">
                <a:moveTo>
                  <a:pt x="0" y="0"/>
                </a:moveTo>
                <a:lnTo>
                  <a:pt x="2386167" y="0"/>
                </a:lnTo>
                <a:lnTo>
                  <a:pt x="2386167" y="672315"/>
                </a:lnTo>
                <a:lnTo>
                  <a:pt x="0" y="6723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pic>
        <p:nvPicPr>
          <p:cNvPr name="Picture 8" id="8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9"/>
          <a:srcRect l="0" t="8136" r="1001" b="0"/>
          <a:stretch>
            <a:fillRect/>
          </a:stretch>
        </p:blipFill>
        <p:spPr>
          <a:xfrm flipH="false" flipV="false" rot="0">
            <a:off x="10409856" y="3478105"/>
            <a:ext cx="6626721" cy="333079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2465468" y="1039787"/>
            <a:ext cx="1399836" cy="41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3"/>
              </a:lnSpc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JOÃO </a:t>
            </a:r>
          </a:p>
          <a:p>
            <a:pPr algn="l">
              <a:lnSpc>
                <a:spcPts val="1633"/>
              </a:lnSpc>
              <a:spcBef>
                <a:spcPct val="0"/>
              </a:spcBef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ESPELETA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99999" y="2173732"/>
            <a:ext cx="6778939" cy="1657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21"/>
              </a:lnSpc>
              <a:spcBef>
                <a:spcPct val="0"/>
              </a:spcBef>
            </a:pPr>
            <a:r>
              <a:rPr lang="en-US" sz="972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CONTATO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99999" y="4251784"/>
            <a:ext cx="7188645" cy="285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9"/>
              </a:lnSpc>
              <a:spcBef>
                <a:spcPct val="0"/>
              </a:spcBef>
            </a:pPr>
            <a:r>
              <a:rPr lang="en-US" sz="234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página Contato da Escola Manacá foi projetada para conectar pessoas, criando um canal direto e acessível para dúvidas, sugestões ou parcerias. Com um layout intuitivo, oferecemos diversas formas de comunicação, incluindo formulário personalizado com e-mail e número da ordem de seriço. 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7766" r="801" b="0"/>
          <a:stretch>
            <a:fillRect/>
          </a:stretch>
        </p:blipFill>
        <p:spPr>
          <a:xfrm flipH="false" flipV="false" rot="0">
            <a:off x="2969700" y="3039119"/>
            <a:ext cx="12348600" cy="621918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072985" y="847725"/>
            <a:ext cx="10142030" cy="1657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21"/>
              </a:lnSpc>
              <a:spcBef>
                <a:spcPct val="0"/>
              </a:spcBef>
            </a:pPr>
            <a:r>
              <a:rPr lang="en-US" sz="972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INTERFACE COMPLETA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180321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19492" y="1019175"/>
            <a:ext cx="509155" cy="478605"/>
          </a:xfrm>
          <a:custGeom>
            <a:avLst/>
            <a:gdLst/>
            <a:ahLst/>
            <a:cxnLst/>
            <a:rect r="r" b="b" t="t" l="l"/>
            <a:pathLst>
              <a:path h="478605" w="509155">
                <a:moveTo>
                  <a:pt x="0" y="0"/>
                </a:moveTo>
                <a:lnTo>
                  <a:pt x="509155" y="0"/>
                </a:lnTo>
                <a:lnTo>
                  <a:pt x="509155" y="478605"/>
                </a:lnTo>
                <a:lnTo>
                  <a:pt x="0" y="4786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127342" y="3980122"/>
            <a:ext cx="12327182" cy="2326756"/>
          </a:xfrm>
          <a:custGeom>
            <a:avLst/>
            <a:gdLst/>
            <a:ahLst/>
            <a:cxnLst/>
            <a:rect r="r" b="b" t="t" l="l"/>
            <a:pathLst>
              <a:path h="2326756" w="12327182">
                <a:moveTo>
                  <a:pt x="0" y="0"/>
                </a:moveTo>
                <a:lnTo>
                  <a:pt x="12327182" y="0"/>
                </a:lnTo>
                <a:lnTo>
                  <a:pt x="12327182" y="2326756"/>
                </a:lnTo>
                <a:lnTo>
                  <a:pt x="0" y="23267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65468" y="1039787"/>
            <a:ext cx="1430272" cy="418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33"/>
              </a:lnSpc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JOÃO</a:t>
            </a:r>
          </a:p>
          <a:p>
            <a:pPr algn="l">
              <a:lnSpc>
                <a:spcPts val="1633"/>
              </a:lnSpc>
              <a:spcBef>
                <a:spcPct val="0"/>
              </a:spcBef>
            </a:pPr>
            <a:r>
              <a:rPr lang="en-US" sz="1166" spc="6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ESPELETA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398743" y="3761826"/>
            <a:ext cx="9490515" cy="2487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350"/>
              </a:lnSpc>
              <a:spcBef>
                <a:spcPct val="0"/>
              </a:spcBef>
            </a:pPr>
            <a:r>
              <a:rPr lang="en-US" sz="14535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OBRIGADO!</a:t>
            </a:r>
          </a:p>
        </p:txBody>
      </p:sp>
      <p:sp>
        <p:nvSpPr>
          <p:cNvPr name="Freeform 6" id="6"/>
          <p:cNvSpPr/>
          <p:nvPr/>
        </p:nvSpPr>
        <p:spPr>
          <a:xfrm flipH="true" flipV="true" rot="0">
            <a:off x="16813855" y="9068185"/>
            <a:ext cx="445445" cy="445445"/>
          </a:xfrm>
          <a:custGeom>
            <a:avLst/>
            <a:gdLst/>
            <a:ahLst/>
            <a:cxnLst/>
            <a:rect r="r" b="b" t="t" l="l"/>
            <a:pathLst>
              <a:path h="445445" w="445445">
                <a:moveTo>
                  <a:pt x="445445" y="445444"/>
                </a:moveTo>
                <a:lnTo>
                  <a:pt x="0" y="445444"/>
                </a:lnTo>
                <a:lnTo>
                  <a:pt x="0" y="0"/>
                </a:lnTo>
                <a:lnTo>
                  <a:pt x="445445" y="0"/>
                </a:lnTo>
                <a:lnTo>
                  <a:pt x="445445" y="445444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80986" y="9177472"/>
            <a:ext cx="2386166" cy="672315"/>
          </a:xfrm>
          <a:custGeom>
            <a:avLst/>
            <a:gdLst/>
            <a:ahLst/>
            <a:cxnLst/>
            <a:rect r="r" b="b" t="t" l="l"/>
            <a:pathLst>
              <a:path h="672315" w="2386166">
                <a:moveTo>
                  <a:pt x="0" y="0"/>
                </a:moveTo>
                <a:lnTo>
                  <a:pt x="2386167" y="0"/>
                </a:lnTo>
                <a:lnTo>
                  <a:pt x="2386167" y="672315"/>
                </a:lnTo>
                <a:lnTo>
                  <a:pt x="0" y="67231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8E44DA62FE1A14F8B77997E98ECB829" ma:contentTypeVersion="13" ma:contentTypeDescription="Crie um novo documento." ma:contentTypeScope="" ma:versionID="c49ccc0f328793bdd6e36039a8ef8ff7">
  <xsd:schema xmlns:xsd="http://www.w3.org/2001/XMLSchema" xmlns:xs="http://www.w3.org/2001/XMLSchema" xmlns:p="http://schemas.microsoft.com/office/2006/metadata/properties" xmlns:ns2="c84fc721-e0b9-4382-a7b2-367eaabafd85" xmlns:ns3="3b0e3d24-87c3-4576-9f41-517844c641ef" targetNamespace="http://schemas.microsoft.com/office/2006/metadata/properties" ma:root="true" ma:fieldsID="beb7b4af6b1f114529015a16996e5a65" ns2:_="" ns3:_="">
    <xsd:import namespace="c84fc721-e0b9-4382-a7b2-367eaabafd85"/>
    <xsd:import namespace="3b0e3d24-87c3-4576-9f41-517844c641ef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4fc721-e0b9-4382-a7b2-367eaabafd85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lcf76f155ced4ddcb4097134ff3c332f" ma:index="10" nillable="true" ma:taxonomy="true" ma:internalName="lcf76f155ced4ddcb4097134ff3c332f" ma:taxonomyFieldName="MediaServiceImageTags" ma:displayName="Marcações de imagem" ma:readOnly="false" ma:fieldId="{5cf76f15-5ced-4ddc-b409-7134ff3c332f}" ma:taxonomyMulti="true" ma:sspId="3714fbfa-5ced-4307-b76a-786f22ad6a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0e3d24-87c3-4576-9f41-517844c641ef" elementFormDefault="qualified">
    <xsd:import namespace="http://schemas.microsoft.com/office/2006/documentManagement/types"/>
    <xsd:import namespace="http://schemas.microsoft.com/office/infopath/2007/PartnerControls"/>
    <xsd:element name="TaxCatchAll" ma:index="11" nillable="true" ma:displayName="Taxonomy Catch All Column" ma:hidden="true" ma:list="{1dc24cb8-055f-4485-b219-23a36d0a42fd}" ma:internalName="TaxCatchAll" ma:showField="CatchAllData" ma:web="3b0e3d24-87c3-4576-9f41-517844c641e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b0e3d24-87c3-4576-9f41-517844c641ef" xsi:nil="true"/>
    <lcf76f155ced4ddcb4097134ff3c332f xmlns="c84fc721-e0b9-4382-a7b2-367eaabafd85">
      <Terms xmlns="http://schemas.microsoft.com/office/infopath/2007/PartnerControls"/>
    </lcf76f155ced4ddcb4097134ff3c332f>
    <ReferenceId xmlns="c84fc721-e0b9-4382-a7b2-367eaabafd85" xsi:nil="true"/>
  </documentManagement>
</p:properties>
</file>

<file path=customXml/itemProps1.xml><?xml version="1.0" encoding="utf-8"?>
<ds:datastoreItem xmlns:ds="http://schemas.openxmlformats.org/officeDocument/2006/customXml" ds:itemID="{51FC0812-4578-47B2-888A-A0295121903C}"/>
</file>

<file path=customXml/itemProps2.xml><?xml version="1.0" encoding="utf-8"?>
<ds:datastoreItem xmlns:ds="http://schemas.openxmlformats.org/officeDocument/2006/customXml" ds:itemID="{6DB8A26B-3BE2-4701-8357-3298C0A2A5E6}"/>
</file>

<file path=customXml/itemProps3.xml><?xml version="1.0" encoding="utf-8"?>
<ds:datastoreItem xmlns:ds="http://schemas.openxmlformats.org/officeDocument/2006/customXml" ds:itemID="{CB3DABB6-BCE2-4F91-AF88-BC293B2663A8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João espeleta</dc:title>
  <cp:revision>1</cp:revision>
  <dcterms:created xsi:type="dcterms:W3CDTF">2006-08-16T00:00:00Z</dcterms:created>
  <dcterms:modified xsi:type="dcterms:W3CDTF">2011-08-01T06:04:30Z</dcterms:modified>
  <dc:identifier>DAGYGMlI26Q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0x01010088E44DA62FE1A14F8B77997E98ECB829</vt:lpwstr>
  </property>
</Properties>
</file>

<file path=docProps/thumbnail.jpeg>
</file>